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9E3CA-A679-44E1-8F9F-F6389A9D856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2111A-1F4B-4A1F-BD47-C07CCE6D2A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he_Fifth_Discipline" TargetMode="External"/><Relationship Id="rId2" Type="http://schemas.openxmlformats.org/officeDocument/2006/relationships/hyperlink" Target="http://en.wikipedia.org/wiki/MIT_Sloan_School_of_Manage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New_England_Complex_Systems_Institute" TargetMode="External"/><Relationship Id="rId4" Type="http://schemas.openxmlformats.org/officeDocument/2006/relationships/hyperlink" Target="http://web.mit.edu/sdg/www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PETER SENGE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Peter Michael </a:t>
            </a:r>
            <a:r>
              <a:rPr lang="en-US" b="1" dirty="0" err="1" smtClean="0"/>
              <a:t>Senge</a:t>
            </a:r>
            <a:r>
              <a:rPr lang="en-US" dirty="0" smtClean="0"/>
              <a:t> (born 1947) is an American scientist and director of the Center for Organizational Learning at the </a:t>
            </a:r>
            <a:r>
              <a:rPr lang="en-US" dirty="0" smtClean="0">
                <a:hlinkClick r:id="rId2" action="ppaction://hlinkfile" tooltip="MIT Sloan School of Management"/>
              </a:rPr>
              <a:t>MIT Sloan School of Management</a:t>
            </a:r>
            <a:r>
              <a:rPr lang="en-US" dirty="0" smtClean="0"/>
              <a:t>. He is known as author of the book </a:t>
            </a:r>
            <a:r>
              <a:rPr lang="en-US" i="1" dirty="0" smtClean="0">
                <a:hlinkClick r:id="rId3" action="ppaction://hlinkfile" tooltip="The Fifth Discipline"/>
              </a:rPr>
              <a:t>The Fifth Discipline: The art and practice of the learning organization</a:t>
            </a:r>
            <a:r>
              <a:rPr lang="en-US" dirty="0" smtClean="0"/>
              <a:t> from 1990 (new edition 2006). He is a senior lecturer at the </a:t>
            </a:r>
            <a:r>
              <a:rPr lang="en-US" dirty="0" smtClean="0">
                <a:hlinkClick r:id="rId4"/>
              </a:rPr>
              <a:t>System Dynamics Group</a:t>
            </a:r>
            <a:r>
              <a:rPr lang="en-US" dirty="0" smtClean="0"/>
              <a:t> at </a:t>
            </a:r>
            <a:r>
              <a:rPr lang="en-US" dirty="0" smtClean="0">
                <a:hlinkClick r:id="rId2" action="ppaction://hlinkfile" tooltip="MIT Sloan School of Management"/>
              </a:rPr>
              <a:t>MIT Sloan School of Management</a:t>
            </a:r>
            <a:r>
              <a:rPr lang="en-US" dirty="0" smtClean="0"/>
              <a:t>, and co-faculty at the </a:t>
            </a:r>
            <a:r>
              <a:rPr lang="en-US" dirty="0" smtClean="0">
                <a:hlinkClick r:id="rId5" action="ppaction://hlinkfile" tooltip="New England Complex Systems Institute"/>
              </a:rPr>
              <a:t>New England Complex Systems Institute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PETER SENGE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PETER SENGE</dc:title>
  <dc:creator>user</dc:creator>
  <cp:lastModifiedBy>user</cp:lastModifiedBy>
  <cp:revision>2</cp:revision>
  <dcterms:created xsi:type="dcterms:W3CDTF">2011-10-24T12:17:30Z</dcterms:created>
  <dcterms:modified xsi:type="dcterms:W3CDTF">2011-10-24T12:21:08Z</dcterms:modified>
</cp:coreProperties>
</file>